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5" r:id="rId1"/>
  </p:sldMasterIdLst>
  <p:notesMasterIdLst>
    <p:notesMasterId r:id="rId4"/>
  </p:notesMasterIdLst>
  <p:sldIdLst>
    <p:sldId id="256" r:id="rId2"/>
    <p:sldId id="299" r:id="rId3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a Miller" initials="DM" lastIdx="0" clrIdx="0">
    <p:extLst>
      <p:ext uri="{19B8F6BF-5375-455C-9EA6-DF929625EA0E}">
        <p15:presenceInfo xmlns:p15="http://schemas.microsoft.com/office/powerpoint/2012/main" userId="S-1-5-21-1060284298-2077806209-839522115-11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67C8"/>
    <a:srgbClr val="5FCBEF"/>
    <a:srgbClr val="31489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 autoAdjust="0"/>
    <p:restoredTop sz="66473" autoAdjust="0"/>
  </p:normalViewPr>
  <p:slideViewPr>
    <p:cSldViewPr>
      <p:cViewPr varScale="1">
        <p:scale>
          <a:sx n="58" d="100"/>
          <a:sy n="58" d="100"/>
        </p:scale>
        <p:origin x="96" y="4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8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660CC-13E1-4B79-9644-592F6A0BD290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13F60-73E5-4D3B-A560-8077FC1DDE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4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AVS56_logo_greydk.png"/>
          <p:cNvPicPr>
            <a:picLocks noChangeAspect="1"/>
          </p:cNvPicPr>
          <p:nvPr userDrawn="1"/>
        </p:nvPicPr>
        <p:blipFill>
          <a:blip r:embed="rId2" cstate="print">
            <a:biLevel thresh="25000"/>
          </a:blip>
          <a:stretch>
            <a:fillRect/>
          </a:stretch>
        </p:blipFill>
        <p:spPr>
          <a:xfrm>
            <a:off x="10515600" y="5257800"/>
            <a:ext cx="1211440" cy="121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0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3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915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80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2560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04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27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0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VS56_logo_greydk.png"/>
          <p:cNvPicPr>
            <a:picLocks noChangeAspect="1"/>
          </p:cNvPicPr>
          <p:nvPr userDrawn="1"/>
        </p:nvPicPr>
        <p:blipFill>
          <a:blip r:embed="rId2" cstate="print">
            <a:biLevel thresh="25000"/>
          </a:blip>
          <a:stretch>
            <a:fillRect/>
          </a:stretch>
        </p:blipFill>
        <p:spPr>
          <a:xfrm>
            <a:off x="10515600" y="5257800"/>
            <a:ext cx="1211440" cy="121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3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4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6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0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6BA60-C153-4828-94BD-B9C5062D328C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C5A280-8866-4DBD-B18D-9BA7375FE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2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  <p:sldLayoutId id="2147484097" r:id="rId12"/>
    <p:sldLayoutId id="2147484098" r:id="rId13"/>
    <p:sldLayoutId id="2147484099" r:id="rId14"/>
    <p:sldLayoutId id="2147484100" r:id="rId15"/>
    <p:sldLayoutId id="21474841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481261"/>
            <a:ext cx="7391400" cy="1691640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AVS </a:t>
            </a:r>
            <a:r>
              <a:rPr lang="en-US" sz="3800" dirty="0" smtClean="0"/>
              <a:t>Committee </a:t>
            </a:r>
            <a:r>
              <a:rPr lang="en-US" sz="3800" dirty="0"/>
              <a:t>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Date Here</a:t>
            </a:r>
          </a:p>
          <a:p>
            <a:pPr algn="ctr"/>
            <a:r>
              <a:rPr lang="en-US" sz="2800" dirty="0" smtClean="0"/>
              <a:t>Name Here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100584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>
                <a:latin typeface="Franklin Gothic Medium" pitchFamily="34" charset="0"/>
              </a:rPr>
              <a:t>Committee </a:t>
            </a:r>
            <a:r>
              <a:rPr lang="en-US" sz="3000" smtClean="0">
                <a:latin typeface="Franklin Gothic Medium" pitchFamily="34" charset="0"/>
              </a:rPr>
              <a:t>Overview </a:t>
            </a:r>
            <a:r>
              <a:rPr lang="en-US" sz="3000" smtClean="0">
                <a:solidFill>
                  <a:schemeClr val="accent2"/>
                </a:solidFill>
                <a:latin typeface="Franklin Gothic Medium" pitchFamily="34" charset="0"/>
              </a:rPr>
              <a:t>2022 </a:t>
            </a:r>
            <a:endParaRPr lang="en-US" sz="3000" dirty="0" smtClean="0">
              <a:solidFill>
                <a:schemeClr val="accent2"/>
              </a:solidFill>
              <a:latin typeface="Franklin Gothic Medium" pitchFamily="34" charset="0"/>
            </a:endParaRPr>
          </a:p>
          <a:p>
            <a:pPr>
              <a:buNone/>
            </a:pPr>
            <a:endParaRPr lang="en-US" sz="1200" dirty="0" smtClean="0">
              <a:solidFill>
                <a:schemeClr val="accent2"/>
              </a:solidFill>
              <a:latin typeface="Franklin Gothic Medium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1489F"/>
                </a:solidFill>
              </a:rPr>
              <a:t> - AVS Committee Objectives </a:t>
            </a:r>
            <a:r>
              <a:rPr lang="en-US" sz="2400" dirty="0">
                <a:solidFill>
                  <a:srgbClr val="31489F"/>
                </a:solidFill>
              </a:rPr>
              <a:t>-</a:t>
            </a:r>
          </a:p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XX</a:t>
            </a:r>
            <a:endParaRPr lang="en-US" sz="1800" dirty="0">
              <a:solidFill>
                <a:schemeClr val="accent1"/>
              </a:solidFill>
            </a:endParaRPr>
          </a:p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XX</a:t>
            </a:r>
            <a:endParaRPr lang="en-US" sz="1800" dirty="0">
              <a:solidFill>
                <a:schemeClr val="accent1"/>
              </a:solidFill>
            </a:endParaRPr>
          </a:p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XX</a:t>
            </a:r>
            <a:endParaRPr lang="en-US" sz="1800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lvl="3"/>
            <a:endParaRPr lang="en-US" b="1" dirty="0">
              <a:solidFill>
                <a:srgbClr val="31489F"/>
              </a:solidFill>
            </a:endParaRPr>
          </a:p>
          <a:p>
            <a:pPr marL="868680" lvl="3" indent="0">
              <a:buNone/>
            </a:pPr>
            <a:endParaRPr lang="en-US" b="1" dirty="0">
              <a:solidFill>
                <a:srgbClr val="31489F"/>
              </a:solidFill>
            </a:endParaRPr>
          </a:p>
          <a:p>
            <a:pPr marL="868680" lvl="3" indent="0">
              <a:buNone/>
            </a:pPr>
            <a:endParaRPr lang="en-US" dirty="0"/>
          </a:p>
          <a:p>
            <a:pPr lvl="2"/>
            <a:endParaRPr lang="en-US" sz="1400" b="1" dirty="0">
              <a:solidFill>
                <a:schemeClr val="accent1"/>
              </a:solidFill>
            </a:endParaRPr>
          </a:p>
          <a:p>
            <a:pPr lvl="1">
              <a:spcAft>
                <a:spcPts val="200"/>
              </a:spcAft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34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11530</TotalTime>
  <Words>19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Medium</vt:lpstr>
      <vt:lpstr>Trebuchet MS</vt:lpstr>
      <vt:lpstr>Wingdings 3</vt:lpstr>
      <vt:lpstr>Facet</vt:lpstr>
      <vt:lpstr>AVS Committee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AVS Marketing and communications committee</dc:title>
  <dc:creator>Della</dc:creator>
  <cp:lastModifiedBy>Keith Mitchell</cp:lastModifiedBy>
  <cp:revision>1193</cp:revision>
  <cp:lastPrinted>2014-01-10T17:46:45Z</cp:lastPrinted>
  <dcterms:created xsi:type="dcterms:W3CDTF">2009-11-03T17:38:04Z</dcterms:created>
  <dcterms:modified xsi:type="dcterms:W3CDTF">2022-01-21T17:25:15Z</dcterms:modified>
</cp:coreProperties>
</file>